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62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9"/>
      <p:bold r:id="rId10"/>
      <p:italic r:id="rId11"/>
      <p:boldItalic r:id="rId12"/>
    </p:embeddedFont>
    <p:embeddedFont>
      <p:font typeface="Proxima Nova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halvarezi@miumg.edu.gt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F63507-6450-4136-C5FF-C22E15D14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" marR="3175" algn="ctr">
              <a:lnSpc>
                <a:spcPct val="107000"/>
              </a:lnSpc>
              <a:spcAft>
                <a:spcPts val="775"/>
              </a:spcAft>
            </a:pPr>
            <a:r>
              <a:rPr lang="es-GT" sz="1800" b="1" i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Proyecto Final Compiladores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320" marR="3175" algn="ctr">
              <a:lnSpc>
                <a:spcPct val="107000"/>
              </a:lnSpc>
              <a:spcAft>
                <a:spcPts val="775"/>
              </a:spcAft>
            </a:pPr>
            <a:r>
              <a:rPr lang="es-GT" sz="1800" i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H.K. </a:t>
            </a:r>
            <a:r>
              <a:rPr lang="es-GT" sz="1800" i="1" kern="1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Alvarez</a:t>
            </a:r>
            <a:r>
              <a:rPr lang="es-GT" sz="1800" i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Ibarra</a:t>
            </a:r>
            <a:r>
              <a:rPr lang="es-G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320" algn="ctr">
              <a:lnSpc>
                <a:spcPct val="107000"/>
              </a:lnSpc>
              <a:spcAft>
                <a:spcPts val="775"/>
              </a:spcAft>
            </a:pPr>
            <a:r>
              <a:rPr lang="es-GT" sz="1800" i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9989-20-13495 Universidad Mariano Gálvez </a:t>
            </a:r>
            <a:r>
              <a:rPr lang="es-G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320" marR="3175" algn="ctr">
              <a:lnSpc>
                <a:spcPct val="107000"/>
              </a:lnSpc>
              <a:spcAft>
                <a:spcPts val="775"/>
              </a:spcAft>
            </a:pPr>
            <a:r>
              <a:rPr lang="es-GT" sz="1800" i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Compiladores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" algn="ctr">
              <a:lnSpc>
                <a:spcPct val="107000"/>
              </a:lnSpc>
              <a:spcAft>
                <a:spcPts val="1695"/>
              </a:spcAft>
            </a:pPr>
            <a:r>
              <a:rPr lang="es-GT" sz="1800" i="1" u="sng" kern="100" dirty="0">
                <a:solidFill>
                  <a:srgbClr val="0563C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  <a:hlinkClick r:id="rId2"/>
              </a:rPr>
              <a:t>halvarezi@miumg.edu.gt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516091-94AD-B354-3844-BC05288281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307849-B5B3-8E8A-5FD5-529D9BC29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75" y="437782"/>
            <a:ext cx="2004695" cy="18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2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Introducción a Hasklyns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Comprendiendo los Fundamentos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239970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Visión General: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Introducción a 'Hasklyns', un lenguaje de programación diseñado para hacer la codificación más accesible y atractiva, incorporando elementos de videojuegos populares como Mario Bros, Dragon Ball Z, entre otros.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Propósito: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Hasklyns busca simplificar la programación introduciendo a los programadores en un entorno sintáctico familiar y emocionante, utilizando personajes y conceptos de videojuegos para estructurar su sintaxis.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4724400" y="3944242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 dirty="0">
                <a:solidFill>
                  <a:srgbClr val="616161"/>
                </a:solidFill>
                <a:latin typeface="Proxima Nova"/>
              </a:rPr>
              <a:t>Photo </a:t>
            </a:r>
            <a:r>
              <a:rPr lang="es-GT" sz="900" b="0" i="0" dirty="0" err="1">
                <a:solidFill>
                  <a:srgbClr val="616161"/>
                </a:solidFill>
                <a:latin typeface="Proxima Nova"/>
              </a:rPr>
              <a:t>HasKlyns</a:t>
            </a:r>
            <a:endParaRPr sz="900" b="0" i="0" dirty="0">
              <a:solidFill>
                <a:srgbClr val="616161"/>
              </a:solidFill>
              <a:latin typeface="Proxima Nova"/>
            </a:endParaRP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4729B4DC-4F38-4F23-3F53-6EB91CF3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54" y="140225"/>
            <a:ext cx="3664570" cy="3664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Detalles Técnicos de Hasklyns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Comparación de Sintaxis con Python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Declaración de Variables: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Python: health = 100 Hasklyns: monedas health = 100; // Inspirado por Mario Bros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Estructuras de Control: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Python: if (condition) { ... } Hasklyns: goku (condition) { ... } // Inspirado por Dragon Ball Z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Llamadas de Funciones: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Python: print("Hola, mundo!") Hasklyns: kamehameha("¡Hola mundo!") // Usando terminología inspirada en Dragon Ball Z.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Imagen 3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A76FE2BB-8DFF-58A8-6AC3-7788C672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813" y="411242"/>
            <a:ext cx="3322599" cy="3322599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D41E241C-79A6-1123-77FE-B70939BE97AC}"/>
              </a:ext>
            </a:extLst>
          </p:cNvPr>
          <p:cNvSpPr txBox="1"/>
          <p:nvPr/>
        </p:nvSpPr>
        <p:spPr>
          <a:xfrm>
            <a:off x="4724400" y="3944242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 dirty="0">
                <a:solidFill>
                  <a:srgbClr val="616161"/>
                </a:solidFill>
                <a:latin typeface="Proxima Nova"/>
              </a:rPr>
              <a:t>Photo </a:t>
            </a:r>
            <a:r>
              <a:rPr lang="es-GT" sz="900" b="0" i="0" dirty="0" err="1">
                <a:solidFill>
                  <a:srgbClr val="616161"/>
                </a:solidFill>
                <a:latin typeface="Proxima Nova"/>
              </a:rPr>
              <a:t>HasKlyns</a:t>
            </a:r>
            <a:endParaRPr sz="900" b="0" i="0" dirty="0">
              <a:solidFill>
                <a:srgbClr val="616161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Características Únicas de Hasklyns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Elementos Inspirados en Videojuegos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239970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Integración de Videojuegos: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Hasklyns utiliza nombres y conceptos de personajes de videojuegos reconocidos para sus estructuras sintácticas, capturando la atención de los usuarios y ofreciendo una experiencia de aprendizaje única.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Ejemplos de Palabras Clave: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Utiliza 'Mario' para bucles y 'Goku' para condiciones, facilitando una programación que resonará con aficionados a los videojuegos, asociando tipos de datos comunes con elementos específicos de juegos.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3" name="Picture 12" descr="tmpbfi2h5b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C28D4B6-EA0A-379A-949B-7928C1BAE171}"/>
              </a:ext>
            </a:extLst>
          </p:cNvPr>
          <p:cNvSpPr txBox="1"/>
          <p:nvPr/>
        </p:nvSpPr>
        <p:spPr>
          <a:xfrm>
            <a:off x="4724400" y="3944242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 dirty="0">
                <a:solidFill>
                  <a:srgbClr val="616161"/>
                </a:solidFill>
                <a:latin typeface="Proxima Nova"/>
              </a:rPr>
              <a:t>Photo </a:t>
            </a:r>
            <a:r>
              <a:rPr lang="es-GT" sz="900" b="0" i="0" dirty="0" err="1">
                <a:solidFill>
                  <a:srgbClr val="616161"/>
                </a:solidFill>
                <a:latin typeface="Proxima Nova"/>
              </a:rPr>
              <a:t>HasKlyns</a:t>
            </a:r>
            <a:endParaRPr sz="900" b="0" i="0" dirty="0">
              <a:solidFill>
                <a:srgbClr val="616161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 Compilador de Hasklyns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Optimización y Funcionalidad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Interpretación y Ejecución: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El compilador de Hasklyns no solo interpreta y ejecuta instrucciones, sino que también optimiza el código para garantizar su ejecución eficiente.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Análisis Avanzado: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Incluye análisis sintáctico y semántico, generación de código intermedio y final, y manejo de errores para proporcionar feedback claro y útil a los desarrolladores.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4724400" y="3944242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 dirty="0">
                <a:solidFill>
                  <a:srgbClr val="616161"/>
                </a:solidFill>
                <a:latin typeface="Proxima Nova"/>
              </a:rPr>
              <a:t>Photo </a:t>
            </a:r>
            <a:r>
              <a:rPr lang="es-GT" sz="900" b="0" i="0" dirty="0" err="1">
                <a:solidFill>
                  <a:srgbClr val="616161"/>
                </a:solidFill>
                <a:latin typeface="Proxima Nova"/>
              </a:rPr>
              <a:t>HasKlyns</a:t>
            </a:r>
            <a:endParaRPr sz="900" b="0" i="0" dirty="0">
              <a:solidFill>
                <a:srgbClr val="616161"/>
              </a:solidFill>
              <a:latin typeface="Proxima Nova"/>
            </a:endParaRPr>
          </a:p>
        </p:txBody>
      </p:sp>
      <p:pic>
        <p:nvPicPr>
          <p:cNvPr id="4" name="Imagen 3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64B78A97-E8F4-591C-5DA1-CE23F04B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470" y="639337"/>
            <a:ext cx="3084706" cy="30847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Conclusiones y Beneficios de Usar Hasklyns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t>Impacto en la Enseñanza de la Programación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8600" y="1508670"/>
            <a:ext cx="4190999" cy="219402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Facilitación del Aprendizaje: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Hasklyns hace la programación accesible y divertida, potencialmente transformando la manera en que los nuevos programadores se acercan al aprendizaje de la codificación.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Futuros Desarrollos: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Mirando hacia adelante, Hasklyns continuará evolucionando con nuevas características y mejoras basadas en la retroalimentación de su comunidad de usuarios.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4724400" y="3944242"/>
            <a:ext cx="419099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 dirty="0">
                <a:solidFill>
                  <a:srgbClr val="616161"/>
                </a:solidFill>
                <a:latin typeface="Proxima Nova"/>
              </a:rPr>
              <a:t>Photo </a:t>
            </a:r>
            <a:r>
              <a:rPr lang="es-GT" sz="900" b="0" i="0" dirty="0" err="1">
                <a:solidFill>
                  <a:srgbClr val="616161"/>
                </a:solidFill>
                <a:latin typeface="Proxima Nova"/>
              </a:rPr>
              <a:t>HasKlyns</a:t>
            </a:r>
            <a:endParaRPr sz="900" b="0" i="0" dirty="0">
              <a:solidFill>
                <a:srgbClr val="616161"/>
              </a:solidFill>
              <a:latin typeface="Proxima Nova"/>
            </a:endParaRPr>
          </a:p>
        </p:txBody>
      </p:sp>
      <p:pic>
        <p:nvPicPr>
          <p:cNvPr id="4" name="Imagen 3" descr="Computadora encendida sobre un escritorio&#10;&#10;Descripción generada automáticamente">
            <a:extLst>
              <a:ext uri="{FF2B5EF4-FFF2-40B4-BE49-F238E27FC236}">
                <a16:creationId xmlns:a16="http://schemas.microsoft.com/office/drawing/2014/main" id="{4293F92A-F432-4ECC-3467-36766F47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541" y="595685"/>
            <a:ext cx="3107009" cy="31070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401</Words>
  <Application>Microsoft Office PowerPoint</Application>
  <PresentationFormat>Presentación en pantalla (16:9)</PresentationFormat>
  <Paragraphs>32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Calibri</vt:lpstr>
      <vt:lpstr>Arial</vt:lpstr>
      <vt:lpstr>Cambria</vt:lpstr>
      <vt:lpstr>Proxima Nova</vt:lpstr>
      <vt:lpstr>Spearmint</vt:lpstr>
      <vt:lpstr>Presentación de PowerPoint</vt:lpstr>
      <vt:lpstr>Introducción a Hasklyns</vt:lpstr>
      <vt:lpstr>Detalles Técnicos de Hasklyns</vt:lpstr>
      <vt:lpstr>Características Únicas de Hasklyns</vt:lpstr>
      <vt:lpstr>El Compilador de Hasklyns</vt:lpstr>
      <vt:lpstr>Conclusiones y Beneficios de Usar Hasklyns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2013495 - HASLER KLINSMAN ALVAREZ IBARRA</cp:lastModifiedBy>
  <cp:revision>1</cp:revision>
  <dcterms:modified xsi:type="dcterms:W3CDTF">2024-04-13T18:30:10Z</dcterms:modified>
</cp:coreProperties>
</file>